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 varScale="1">
        <p:scale>
          <a:sx n="75" d="100"/>
          <a:sy n="75" d="100"/>
        </p:scale>
        <p:origin x="-306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23.12.2019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11420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User</cp:lastModifiedBy>
  <cp:revision>1073</cp:revision>
  <dcterms:created xsi:type="dcterms:W3CDTF">2012-06-27T12:08:55Z</dcterms:created>
  <dcterms:modified xsi:type="dcterms:W3CDTF">2019-12-23T12:37:56Z</dcterms:modified>
</cp:coreProperties>
</file>